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4697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7916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0104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2276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8678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6060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5545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97726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31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1124744"/>
            <a:ext cx="3672408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ru-RU" sz="36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99592" y="4005064"/>
            <a:ext cx="7704856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800" i="1" dirty="0" err="1">
                <a:latin typeface="Georgia" panose="02040502050405020303" pitchFamily="18" charset="0"/>
              </a:rPr>
              <a:t>Прохання</a:t>
            </a:r>
            <a:r>
              <a:rPr lang="ru-RU" sz="4800" i="1" dirty="0">
                <a:latin typeface="Georgia" panose="02040502050405020303" pitchFamily="18" charset="0"/>
              </a:rPr>
              <a:t> про </a:t>
            </a:r>
            <a:r>
              <a:rPr lang="ru-RU" sz="4800" i="1" dirty="0" err="1">
                <a:latin typeface="Georgia" panose="02040502050405020303" pitchFamily="18" charset="0"/>
              </a:rPr>
              <a:t>захист</a:t>
            </a:r>
            <a:r>
              <a:rPr lang="ru-RU" sz="4800" i="1" dirty="0">
                <a:latin typeface="Georgia" panose="02040502050405020303" pitchFamily="18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</a:rPr>
              <a:t>під</a:t>
            </a:r>
            <a:r>
              <a:rPr lang="ru-RU" sz="4800" i="1" dirty="0">
                <a:latin typeface="Georgia" panose="02040502050405020303" pitchFamily="18" charset="0"/>
              </a:rPr>
              <a:t> час </a:t>
            </a:r>
            <a:r>
              <a:rPr lang="ru-RU" sz="4800" i="1" dirty="0" err="1">
                <a:latin typeface="Georgia" panose="02040502050405020303" pitchFamily="18" charset="0"/>
              </a:rPr>
              <a:t>організації</a:t>
            </a:r>
            <a:r>
              <a:rPr lang="ru-RU" sz="4800" i="1" dirty="0">
                <a:latin typeface="Georgia" panose="02040502050405020303" pitchFamily="18" charset="0"/>
              </a:rPr>
              <a:t> </a:t>
            </a:r>
            <a:r>
              <a:rPr lang="ru-RU" sz="4800" i="1" dirty="0" err="1">
                <a:latin typeface="Georgia" panose="02040502050405020303" pitchFamily="18" charset="0"/>
              </a:rPr>
              <a:t>нової</a:t>
            </a:r>
            <a:r>
              <a:rPr lang="ru-RU" sz="4800" i="1" dirty="0">
                <a:latin typeface="Georgia" panose="02040502050405020303" pitchFamily="18" charset="0"/>
              </a:rPr>
              <a:t> церкви </a:t>
            </a:r>
            <a:endParaRPr lang="ru-RU" sz="48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204864"/>
            <a:ext cx="914400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4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Злоязична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людина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4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яка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обмовляє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молодих</a:t>
            </a:r>
            <a: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баптистів-благовісників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щоб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міцною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вона не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була</a:t>
            </a:r>
            <a:b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землі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людина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насильства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бодай лихо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спіймало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її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br>
              <a:rPr lang="en-US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щоб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попхнути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4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погибіль</a:t>
            </a:r>
            <a:r>
              <a:rPr lang="ru-RU" sz="44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31540" y="31338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469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1628800"/>
            <a:ext cx="925252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Тільки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праведні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дякувати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будуть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Іменню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Твоєму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невинні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сидітимуть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4800" b="1" i="1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перед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обличчям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Твоїм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 ми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організуємо</a:t>
            </a:r>
            <a:r>
              <a:rPr lang="en-US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церкви.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67544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6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276872"/>
            <a:ext cx="9036496" cy="288032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Визволь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людини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лихої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о Господи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бережи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ЧОЛОВІКА-насильника,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:2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1772816"/>
            <a:ext cx="914400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серці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своїм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організаторів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нових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баптистських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церков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замишляють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злі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речі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війни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щодня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викликають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90872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14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2204864"/>
            <a:ext cx="8964488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Вони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гострять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язика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як той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вуж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отрута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гадюча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їхніми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устами! Села. 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26876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554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204864"/>
            <a:ext cx="914400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Пильнуй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Господи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Всемогутній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рук нечестивого ЧОЛОВІКА,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бережи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насильника,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задумали стопи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захитати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… 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5740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70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412776"/>
            <a:ext cx="8280920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Я сказав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Господеві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Ісусу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</a:t>
            </a:r>
            <a:br>
              <a:rPr lang="en-US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 і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Відкупитель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почуй же, о Господи Спасителю,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голос</a:t>
            </a:r>
            <a:r>
              <a:rPr lang="en-US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благання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26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79512" y="1628800"/>
            <a:ext cx="8964488" cy="381642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Владико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сило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спасіння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8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 день бою за</a:t>
            </a:r>
            <a:r>
              <a:rPr lang="en-US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організацію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нової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покрив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мою голову, 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49414" y="52941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22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1844824"/>
            <a:ext cx="914400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виконай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праведний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Господи,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бажань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безбожного ЧОЛОВІКА, не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здійсни</a:t>
            </a:r>
            <a:br>
              <a:rPr lang="en-US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задуму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529410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37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844824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Бодай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голови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піднесли</a:t>
            </a:r>
            <a:br>
              <a:rPr lang="en-US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ті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оточив, бодай зло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їхніх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уст</a:t>
            </a:r>
            <a:br>
              <a:rPr lang="en-US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їх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8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покрило</a:t>
            </a:r>
            <a:r>
              <a:rPr lang="ru-RU" sz="48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57305" y="673426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en-US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uk-UA" sz="4000" dirty="0">
                <a:solidFill>
                  <a:srgbClr val="0E6794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rgbClr val="0E6794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82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291</Words>
  <Application>Microsoft Office PowerPoint</Application>
  <PresentationFormat>Екран (4:3)</PresentationFormat>
  <Paragraphs>100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6" baseType="lpstr">
      <vt:lpstr>Arial</vt:lpstr>
      <vt:lpstr>Calibri</vt:lpstr>
      <vt:lpstr>Georgia</vt:lpstr>
      <vt:lpstr>Verdana</vt:lpstr>
      <vt:lpstr>Тема Office</vt:lpstr>
      <vt:lpstr>ПСАЛОМ 140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158</cp:revision>
  <dcterms:created xsi:type="dcterms:W3CDTF">2011-03-25T18:27:23Z</dcterms:created>
  <dcterms:modified xsi:type="dcterms:W3CDTF">2024-05-12T18:37:24Z</dcterms:modified>
</cp:coreProperties>
</file>